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5125700" cy="10693400"/>
  <p:notesSz cx="151257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38F94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39FB0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5120619" cy="10692130"/>
          </a:xfrm>
          <a:custGeom>
            <a:avLst/>
            <a:gdLst/>
            <a:ahLst/>
            <a:cxnLst/>
            <a:rect l="l" t="t" r="r" b="b"/>
            <a:pathLst>
              <a:path w="15120619" h="10692130">
                <a:moveTo>
                  <a:pt x="0" y="10692003"/>
                </a:moveTo>
                <a:lnTo>
                  <a:pt x="15119997" y="10692003"/>
                </a:lnTo>
                <a:lnTo>
                  <a:pt x="15119997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110A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38F94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39FB0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38F94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39FB0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38F94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39FB0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938F94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39FB0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7873" y="4084881"/>
            <a:ext cx="13409952" cy="325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99378" y="10361516"/>
            <a:ext cx="1363345" cy="20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938F94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536134" y="10359047"/>
            <a:ext cx="248284" cy="19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A39FB0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600" y="4691764"/>
            <a:ext cx="7663815" cy="1223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850" spc="25" b="1">
                <a:solidFill>
                  <a:srgbClr val="FFFFFF"/>
                </a:solidFill>
                <a:latin typeface="Trebuchet MS"/>
                <a:cs typeface="Trebuchet MS"/>
              </a:rPr>
              <a:t>Diagrams/Charts</a:t>
            </a:r>
            <a:endParaRPr sz="78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7873" y="4084881"/>
            <a:ext cx="2781935" cy="32512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pc="60"/>
              <a:t>ZOE </a:t>
            </a:r>
            <a:r>
              <a:rPr dirty="0"/>
              <a:t>Presentation</a:t>
            </a:r>
            <a:r>
              <a:rPr dirty="0" spc="-310"/>
              <a:t> </a:t>
            </a:r>
            <a:r>
              <a:rPr dirty="0" spc="100"/>
              <a:t>Assets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7873" y="6359076"/>
            <a:ext cx="1536065" cy="3251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950" spc="80">
                <a:solidFill>
                  <a:srgbClr val="FFFFFF"/>
                </a:solidFill>
                <a:latin typeface="Trebuchet MS"/>
                <a:cs typeface="Trebuchet MS"/>
              </a:rPr>
              <a:t>10 </a:t>
            </a:r>
            <a:r>
              <a:rPr dirty="0" sz="1950" spc="40">
                <a:solidFill>
                  <a:srgbClr val="FFFFFF"/>
                </a:solidFill>
                <a:latin typeface="Trebuchet MS"/>
                <a:cs typeface="Trebuchet MS"/>
              </a:rPr>
              <a:t>June</a:t>
            </a:r>
            <a:r>
              <a:rPr dirty="0" sz="1950" spc="-36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950" spc="80">
                <a:solidFill>
                  <a:srgbClr val="FFFFFF"/>
                </a:solidFill>
                <a:latin typeface="Trebuchet MS"/>
                <a:cs typeface="Trebuchet MS"/>
              </a:rPr>
              <a:t>2020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70572" y="4497495"/>
            <a:ext cx="8376284" cy="0"/>
          </a:xfrm>
          <a:custGeom>
            <a:avLst/>
            <a:gdLst/>
            <a:ahLst/>
            <a:cxnLst/>
            <a:rect l="l" t="t" r="r" b="b"/>
            <a:pathLst>
              <a:path w="8376284" h="0">
                <a:moveTo>
                  <a:pt x="0" y="0"/>
                </a:moveTo>
                <a:lnTo>
                  <a:pt x="8375675" y="0"/>
                </a:lnTo>
              </a:path>
            </a:pathLst>
          </a:custGeom>
          <a:ln w="21221">
            <a:solidFill>
              <a:srgbClr val="DFE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0572" y="6233331"/>
            <a:ext cx="8376284" cy="0"/>
          </a:xfrm>
          <a:custGeom>
            <a:avLst/>
            <a:gdLst/>
            <a:ahLst/>
            <a:cxnLst/>
            <a:rect l="l" t="t" r="r" b="b"/>
            <a:pathLst>
              <a:path w="8376284" h="0">
                <a:moveTo>
                  <a:pt x="0" y="0"/>
                </a:moveTo>
                <a:lnTo>
                  <a:pt x="8375675" y="0"/>
                </a:lnTo>
              </a:path>
            </a:pathLst>
          </a:custGeom>
          <a:ln w="21221">
            <a:solidFill>
              <a:srgbClr val="DFE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899378" y="10350503"/>
            <a:ext cx="1363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5">
                <a:solidFill>
                  <a:srgbClr val="FFFFFF"/>
                </a:solidFill>
                <a:latin typeface="Trebuchet MS"/>
                <a:cs typeface="Trebuchet MS"/>
              </a:rPr>
              <a:t>Bellsy </a:t>
            </a:r>
            <a:r>
              <a:rPr dirty="0" sz="1200" spc="80">
                <a:solidFill>
                  <a:srgbClr val="FFFFFF"/>
                </a:solidFill>
                <a:latin typeface="Trebuchet MS"/>
                <a:cs typeface="Trebuchet MS"/>
              </a:rPr>
              <a:t>Design</a:t>
            </a:r>
            <a:r>
              <a:rPr dirty="0" sz="12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200" spc="10">
                <a:solidFill>
                  <a:srgbClr val="FFFFFF"/>
                </a:solidFill>
                <a:latin typeface="Trebuchet MS"/>
                <a:cs typeface="Trebuchet MS"/>
              </a:rPr>
              <a:t>Ltd.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2443"/>
            <a:ext cx="69850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spc="-30" b="1">
                <a:solidFill>
                  <a:srgbClr val="1A1A1A"/>
                </a:solidFill>
                <a:latin typeface="Trebuchet MS"/>
                <a:cs typeface="Trebuchet MS"/>
              </a:rPr>
              <a:t>C-peptide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20"/>
              </a:lnSpc>
            </a:pPr>
            <a:r>
              <a:rPr dirty="0" sz="1200" spc="15">
                <a:solidFill>
                  <a:srgbClr val="1A1A1A"/>
                </a:solidFill>
                <a:latin typeface="Trebuchet MS"/>
                <a:cs typeface="Trebuchet MS"/>
              </a:rPr>
              <a:t>Bubbles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91752" y="1933328"/>
            <a:ext cx="6058005" cy="7159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2443"/>
            <a:ext cx="91821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A1A1A"/>
                </a:solidFill>
                <a:latin typeface="Trebuchet MS"/>
                <a:cs typeface="Trebuchet MS"/>
              </a:rPr>
              <a:t>Triglycerides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20"/>
              </a:lnSpc>
            </a:pPr>
            <a:r>
              <a:rPr dirty="0" sz="1200" spc="10">
                <a:solidFill>
                  <a:srgbClr val="1A1A1A"/>
                </a:solidFill>
                <a:latin typeface="Trebuchet MS"/>
                <a:cs typeface="Trebuchet MS"/>
              </a:rPr>
              <a:t>Fan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92651" y="1884620"/>
            <a:ext cx="9745217" cy="6496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2443"/>
            <a:ext cx="91821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A1A1A"/>
                </a:solidFill>
                <a:latin typeface="Trebuchet MS"/>
                <a:cs typeface="Trebuchet MS"/>
              </a:rPr>
              <a:t>Triglycerides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20"/>
              </a:lnSpc>
            </a:pPr>
            <a:r>
              <a:rPr dirty="0" sz="1200" spc="-5">
                <a:solidFill>
                  <a:srgbClr val="1A1A1A"/>
                </a:solidFill>
                <a:latin typeface="Trebuchet MS"/>
                <a:cs typeface="Trebuchet MS"/>
              </a:rPr>
              <a:t>Spider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81507" y="1316558"/>
            <a:ext cx="8138646" cy="8528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2443"/>
            <a:ext cx="91821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A1A1A"/>
                </a:solidFill>
                <a:latin typeface="Trebuchet MS"/>
                <a:cs typeface="Trebuchet MS"/>
              </a:rPr>
              <a:t>Triglycerides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20"/>
              </a:lnSpc>
            </a:pPr>
            <a:r>
              <a:rPr dirty="0" sz="1200" spc="15">
                <a:solidFill>
                  <a:srgbClr val="1A1A1A"/>
                </a:solidFill>
                <a:latin typeface="Trebuchet MS"/>
                <a:cs typeface="Trebuchet MS"/>
              </a:rPr>
              <a:t>Bubbles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57448" y="2116904"/>
            <a:ext cx="6608733" cy="6608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2443"/>
            <a:ext cx="58166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A1A1A"/>
                </a:solidFill>
                <a:latin typeface="Trebuchet MS"/>
                <a:cs typeface="Trebuchet MS"/>
              </a:rPr>
              <a:t>Glucose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20"/>
              </a:lnSpc>
            </a:pPr>
            <a:r>
              <a:rPr dirty="0" sz="1200" spc="10">
                <a:solidFill>
                  <a:srgbClr val="1A1A1A"/>
                </a:solidFill>
                <a:latin typeface="Trebuchet MS"/>
                <a:cs typeface="Trebuchet MS"/>
              </a:rPr>
              <a:t>Fan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92651" y="1884620"/>
            <a:ext cx="9745217" cy="6496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2443"/>
            <a:ext cx="58166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A1A1A"/>
                </a:solidFill>
                <a:latin typeface="Trebuchet MS"/>
                <a:cs typeface="Trebuchet MS"/>
              </a:rPr>
              <a:t>Glucose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20"/>
              </a:lnSpc>
            </a:pPr>
            <a:r>
              <a:rPr dirty="0" sz="1200" spc="-5">
                <a:solidFill>
                  <a:srgbClr val="1A1A1A"/>
                </a:solidFill>
                <a:latin typeface="Trebuchet MS"/>
                <a:cs typeface="Trebuchet MS"/>
              </a:rPr>
              <a:t>Spider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4040" y="1316558"/>
            <a:ext cx="8429311" cy="8564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2443"/>
            <a:ext cx="58166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A1A1A"/>
                </a:solidFill>
                <a:latin typeface="Trebuchet MS"/>
                <a:cs typeface="Trebuchet MS"/>
              </a:rPr>
              <a:t>Glucose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20"/>
              </a:lnSpc>
            </a:pPr>
            <a:r>
              <a:rPr dirty="0" sz="1200" spc="15">
                <a:solidFill>
                  <a:srgbClr val="1A1A1A"/>
                </a:solidFill>
                <a:latin typeface="Trebuchet MS"/>
                <a:cs typeface="Trebuchet MS"/>
              </a:rPr>
              <a:t>Bubbles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91752" y="2300480"/>
            <a:ext cx="6058005" cy="6608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2443"/>
            <a:ext cx="69850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spc="-30" b="1">
                <a:solidFill>
                  <a:srgbClr val="1A1A1A"/>
                </a:solidFill>
                <a:latin typeface="Trebuchet MS"/>
                <a:cs typeface="Trebuchet MS"/>
              </a:rPr>
              <a:t>C-peptide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20"/>
              </a:lnSpc>
            </a:pPr>
            <a:r>
              <a:rPr dirty="0" sz="1200" spc="10">
                <a:solidFill>
                  <a:srgbClr val="1A1A1A"/>
                </a:solidFill>
                <a:latin typeface="Trebuchet MS"/>
                <a:cs typeface="Trebuchet MS"/>
              </a:rPr>
              <a:t>Fan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91533" y="2017208"/>
            <a:ext cx="9546335" cy="6231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2443"/>
            <a:ext cx="69850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 spc="-30" b="1">
                <a:solidFill>
                  <a:srgbClr val="1A1A1A"/>
                </a:solidFill>
                <a:latin typeface="Trebuchet MS"/>
                <a:cs typeface="Trebuchet MS"/>
              </a:rPr>
              <a:t>C-peptide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20"/>
              </a:lnSpc>
            </a:pPr>
            <a:r>
              <a:rPr dirty="0" sz="1200" spc="-5">
                <a:solidFill>
                  <a:srgbClr val="1A1A1A"/>
                </a:solidFill>
                <a:latin typeface="Trebuchet MS"/>
                <a:cs typeface="Trebuchet MS"/>
              </a:rPr>
              <a:t>Spider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48975" y="1316558"/>
            <a:ext cx="8487445" cy="8354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55"/>
              <a:t>Bellsy </a:t>
            </a:r>
            <a:r>
              <a:rPr dirty="0" spc="80"/>
              <a:t>Design</a:t>
            </a:r>
            <a:r>
              <a:rPr dirty="0" spc="-5"/>
              <a:t> </a:t>
            </a:r>
            <a:r>
              <a:rPr dirty="0" spc="1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 spc="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2020-06-15T09:23:51Z</dcterms:created>
  <dcterms:modified xsi:type="dcterms:W3CDTF">2020-06-15T09:23:51Z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2020-06-10T00:00:00Z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2020-06-15T00:00:00Z</vt:filetime>
  </property>
</Properties>
</file>