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1"/>
  </p:normalViewPr>
  <p:slideViewPr>
    <p:cSldViewPr snapToGrid="0" snapToObjects="1">
      <p:cViewPr varScale="1">
        <p:scale>
          <a:sx n="69" d="100"/>
          <a:sy n="69" d="100"/>
        </p:scale>
        <p:origin x="-9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6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1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6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2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7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7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7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06DE-06E5-564A-BC0E-AD045AF91702}" type="datetimeFigureOut">
              <a:rPr lang="en-US" smtClean="0"/>
              <a:t>04/07/19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95B79-2280-504B-BB78-97E84242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Operation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738" y="128202"/>
            <a:ext cx="4666350" cy="6486912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5129213" y="2057400"/>
            <a:ext cx="1457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358063" y="1457325"/>
            <a:ext cx="1057275" cy="1100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886700" y="3300413"/>
            <a:ext cx="857250" cy="657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096000" y="4414838"/>
            <a:ext cx="1790700" cy="557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857875" y="2800351"/>
            <a:ext cx="1343025" cy="115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0400" y="1845339"/>
            <a:ext cx="231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Spinal cord injury (SCI)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415338" y="800100"/>
            <a:ext cx="1685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Normal, expendable nerve supplied above the SCI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752575" y="2800351"/>
            <a:ext cx="1357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</a:t>
            </a:r>
            <a:r>
              <a:rPr lang="en-US" smtClean="0"/>
              <a:t>, expendable muscle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36319" y="4693444"/>
            <a:ext cx="1259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Important, </a:t>
            </a:r>
            <a:r>
              <a:rPr lang="en-US" dirty="0" err="1" smtClean="0"/>
              <a:t>paralysed</a:t>
            </a:r>
            <a:r>
              <a:rPr lang="en-US" dirty="0" smtClean="0"/>
              <a:t> muscle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1595" y="3371658"/>
            <a:ext cx="1775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Non-functional nerve below the level of the SCI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8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315" y="73660"/>
            <a:ext cx="4484218" cy="6257926"/>
          </a:xfrm>
        </p:spPr>
      </p:pic>
      <p:sp>
        <p:nvSpPr>
          <p:cNvPr id="7" name="TextBox 6"/>
          <p:cNvSpPr txBox="1"/>
          <p:nvPr/>
        </p:nvSpPr>
        <p:spPr>
          <a:xfrm>
            <a:off x="8202005" y="1229023"/>
            <a:ext cx="2799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nerve cut and joined using microsurgical techniques to….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34020" y="4331791"/>
            <a:ext cx="216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…the non-functional nerve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144730" y="1972469"/>
            <a:ext cx="1057275" cy="1100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801705" y="3354388"/>
            <a:ext cx="1343025" cy="115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45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operation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49" y="0"/>
            <a:ext cx="4528109" cy="6364288"/>
          </a:xfrm>
        </p:spPr>
      </p:pic>
      <p:sp>
        <p:nvSpPr>
          <p:cNvPr id="7" name="TextBox 6"/>
          <p:cNvSpPr txBox="1"/>
          <p:nvPr/>
        </p:nvSpPr>
        <p:spPr>
          <a:xfrm>
            <a:off x="5466508" y="4974252"/>
            <a:ext cx="1621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</a:t>
            </a:r>
            <a:r>
              <a:rPr lang="en-US" smtClean="0"/>
              <a:t>aralysed</a:t>
            </a:r>
            <a:r>
              <a:rPr lang="en-US" dirty="0" smtClean="0"/>
              <a:t> muscle is </a:t>
            </a:r>
          </a:p>
          <a:p>
            <a:r>
              <a:rPr lang="en-US" dirty="0" smtClean="0"/>
              <a:t>re-animated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766578" y="4200704"/>
            <a:ext cx="1343025" cy="115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901968" y="1656159"/>
            <a:ext cx="1057275" cy="1100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959243" y="855484"/>
            <a:ext cx="2056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Axons from the normal nerve grow down towards the </a:t>
            </a:r>
            <a:r>
              <a:rPr lang="en-US" dirty="0" err="1" smtClean="0"/>
              <a:t>paralysed</a:t>
            </a:r>
            <a:r>
              <a:rPr lang="en-US" dirty="0" smtClean="0"/>
              <a:t> 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71</Words>
  <Application>Microsoft Macintosh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 Operation</vt:lpstr>
      <vt:lpstr>Operation</vt:lpstr>
      <vt:lpstr>Post operation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Operation</dc:title>
  <dc:creator>Natasha van Zyl</dc:creator>
  <cp:lastModifiedBy>Marie BENZ</cp:lastModifiedBy>
  <cp:revision>3</cp:revision>
  <dcterms:created xsi:type="dcterms:W3CDTF">2016-06-19T08:30:04Z</dcterms:created>
  <dcterms:modified xsi:type="dcterms:W3CDTF">2019-07-04T15:37:28Z</dcterms:modified>
</cp:coreProperties>
</file>